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4"/>
  </p:notes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請按這裡移動投影片</a:t>
            </a: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請按這裡編輯備註格式</a:t>
            </a:r>
          </a:p>
        </p:txBody>
      </p:sp>
      <p:sp>
        <p:nvSpPr>
          <p:cNvPr id="20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20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20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20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7D358DB7-4900-4EA3-B4B2-9CA7998E7BD6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3C935D1-CDB5-49D4-B483-F593DD18C7C1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</a:rPr>
              <a:t>© Copyright Showeet.com – Free PowerPoint Templates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3E1F7F-81BB-470A-B693-BAD0A074FFBB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</a:rPr>
              <a:t>© Copyright Showeet.com – Free PowerPoint Templates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6E8E9E93-68F6-476C-96A9-1E26FECBDA1A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</a:rPr>
              <a:t>© Copyright Showeet.com – Free PowerPoint Templates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2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0A576CA-8EF8-4DA1-9819-613B26A0DC24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</a:rPr>
              <a:t>© Copyright Showeet.com – Free PowerPoint Templates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2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B4F6931-B88D-49F6-AAAE-27723B754B57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</a:rPr>
              <a:t>© Copyright Showeet.com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8C202CF-054A-4B03-B323-C3E7281AF602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0"/>
          <p:cNvPicPr/>
          <p:nvPr/>
        </p:nvPicPr>
        <p:blipFill>
          <a:blip r:embed="rId14"/>
          <a:srcRect b="58157"/>
          <a:stretch/>
        </p:blipFill>
        <p:spPr>
          <a:xfrm>
            <a:off x="0" y="0"/>
            <a:ext cx="12191760" cy="2907360"/>
          </a:xfrm>
          <a:prstGeom prst="rect">
            <a:avLst/>
          </a:prstGeom>
          <a:ln>
            <a:noFill/>
          </a:ln>
        </p:spPr>
      </p:pic>
      <p:sp>
        <p:nvSpPr>
          <p:cNvPr id="24" name="CustomShape 1"/>
          <p:cNvSpPr/>
          <p:nvPr/>
        </p:nvSpPr>
        <p:spPr>
          <a:xfrm>
            <a:off x="0" y="0"/>
            <a:ext cx="12191760" cy="2908080"/>
          </a:xfrm>
          <a:prstGeom prst="rect">
            <a:avLst/>
          </a:prstGeom>
          <a:solidFill>
            <a:srgbClr val="000000">
              <a:alpha val="7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0" y="3091320"/>
            <a:ext cx="2294640" cy="1728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2474280" y="3091320"/>
            <a:ext cx="2294640" cy="1728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948560" y="3091320"/>
            <a:ext cx="2294640" cy="1728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7422480" y="3091320"/>
            <a:ext cx="2294640" cy="1728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6" name="PlaceHolder 6"/>
          <p:cNvSpPr>
            <a:spLocks noGrp="1"/>
          </p:cNvSpPr>
          <p:nvPr>
            <p:ph type="body"/>
          </p:nvPr>
        </p:nvSpPr>
        <p:spPr>
          <a:xfrm>
            <a:off x="9896760" y="3091320"/>
            <a:ext cx="2294640" cy="1728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7" name="CustomShape 7"/>
          <p:cNvSpPr/>
          <p:nvPr/>
        </p:nvSpPr>
        <p:spPr>
          <a:xfrm>
            <a:off x="0" y="6356880"/>
            <a:ext cx="12191760" cy="500760"/>
          </a:xfrm>
          <a:prstGeom prst="rect">
            <a:avLst/>
          </a:prstGeom>
          <a:solidFill>
            <a:srgbClr val="273339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PlaceHolder 8"/>
          <p:cNvSpPr>
            <a:spLocks noGrp="1"/>
          </p:cNvSpPr>
          <p:nvPr>
            <p:ph type="dt"/>
          </p:nvPr>
        </p:nvSpPr>
        <p:spPr>
          <a:xfrm>
            <a:off x="838080" y="642420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B2BBC1"/>
                </a:solidFill>
                <a:latin typeface="Calibri"/>
              </a:rPr>
              <a:t>your date here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" name="PlaceHolder 9"/>
          <p:cNvSpPr>
            <a:spLocks noGrp="1"/>
          </p:cNvSpPr>
          <p:nvPr>
            <p:ph type="ftr"/>
          </p:nvPr>
        </p:nvSpPr>
        <p:spPr>
          <a:xfrm>
            <a:off x="4038480" y="642420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B2BBC1"/>
                </a:solidFill>
                <a:latin typeface="Calibri"/>
              </a:rPr>
              <a:t>större - a multipurpose PowerPoint template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10" name="PlaceHolder 10"/>
          <p:cNvSpPr>
            <a:spLocks noGrp="1"/>
          </p:cNvSpPr>
          <p:nvPr>
            <p:ph type="sldNum"/>
          </p:nvPr>
        </p:nvSpPr>
        <p:spPr>
          <a:xfrm>
            <a:off x="8610480" y="642420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C67D6A8-E27F-4577-B112-9C6144B32941}" type="slidenum">
              <a:rPr lang="en-US" sz="1200" b="0" strike="noStrike" spc="-1">
                <a:solidFill>
                  <a:srgbClr val="B2BBC1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0" y="4819680"/>
            <a:ext cx="12191400" cy="91080"/>
            <a:chOff x="0" y="4819680"/>
            <a:chExt cx="12191400" cy="91080"/>
          </a:xfrm>
        </p:grpSpPr>
        <p:sp>
          <p:nvSpPr>
            <p:cNvPr id="12" name="CustomShape 12"/>
            <p:cNvSpPr/>
            <p:nvPr/>
          </p:nvSpPr>
          <p:spPr>
            <a:xfrm>
              <a:off x="0" y="4819680"/>
              <a:ext cx="2294640" cy="9108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3"/>
            <p:cNvSpPr/>
            <p:nvPr/>
          </p:nvSpPr>
          <p:spPr>
            <a:xfrm>
              <a:off x="2474280" y="4819680"/>
              <a:ext cx="2294640" cy="9108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4"/>
            <p:cNvSpPr/>
            <p:nvPr/>
          </p:nvSpPr>
          <p:spPr>
            <a:xfrm>
              <a:off x="4948560" y="4819680"/>
              <a:ext cx="2294640" cy="9108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5"/>
            <p:cNvSpPr/>
            <p:nvPr/>
          </p:nvSpPr>
          <p:spPr>
            <a:xfrm>
              <a:off x="7422480" y="4819680"/>
              <a:ext cx="2294640" cy="9108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6"/>
            <p:cNvSpPr/>
            <p:nvPr/>
          </p:nvSpPr>
          <p:spPr>
            <a:xfrm>
              <a:off x="9896760" y="4819680"/>
              <a:ext cx="2294640" cy="9108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7" name="CustomShape 17"/>
          <p:cNvSpPr/>
          <p:nvPr/>
        </p:nvSpPr>
        <p:spPr>
          <a:xfrm>
            <a:off x="0" y="3091320"/>
            <a:ext cx="2294640" cy="1728000"/>
          </a:xfrm>
          <a:prstGeom prst="rect">
            <a:avLst/>
          </a:prstGeom>
          <a:solidFill>
            <a:srgbClr val="75BEE9">
              <a:alpha val="3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8"/>
          <p:cNvSpPr/>
          <p:nvPr/>
        </p:nvSpPr>
        <p:spPr>
          <a:xfrm>
            <a:off x="2474280" y="3091320"/>
            <a:ext cx="2294640" cy="1728000"/>
          </a:xfrm>
          <a:prstGeom prst="rect">
            <a:avLst/>
          </a:prstGeom>
          <a:solidFill>
            <a:srgbClr val="1E708A">
              <a:alpha val="3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19"/>
          <p:cNvSpPr/>
          <p:nvPr/>
        </p:nvSpPr>
        <p:spPr>
          <a:xfrm>
            <a:off x="4948560" y="3091320"/>
            <a:ext cx="2294640" cy="1728000"/>
          </a:xfrm>
          <a:prstGeom prst="rect">
            <a:avLst/>
          </a:prstGeom>
          <a:solidFill>
            <a:srgbClr val="F99D1C">
              <a:alpha val="3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CustomShape 20"/>
          <p:cNvSpPr/>
          <p:nvPr/>
        </p:nvSpPr>
        <p:spPr>
          <a:xfrm>
            <a:off x="7422480" y="3091320"/>
            <a:ext cx="2294640" cy="1728000"/>
          </a:xfrm>
          <a:prstGeom prst="rect">
            <a:avLst/>
          </a:prstGeom>
          <a:solidFill>
            <a:srgbClr val="8AC74F">
              <a:alpha val="3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CustomShape 21"/>
          <p:cNvSpPr/>
          <p:nvPr/>
        </p:nvSpPr>
        <p:spPr>
          <a:xfrm>
            <a:off x="9896760" y="3091320"/>
            <a:ext cx="2294640" cy="1728000"/>
          </a:xfrm>
          <a:prstGeom prst="rect">
            <a:avLst/>
          </a:prstGeom>
          <a:solidFill>
            <a:srgbClr val="8B4E9E">
              <a:alpha val="3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PlaceHolder 22"/>
          <p:cNvSpPr>
            <a:spLocks noGrp="1"/>
          </p:cNvSpPr>
          <p:nvPr>
            <p:ph type="title"/>
          </p:nvPr>
        </p:nvSpPr>
        <p:spPr>
          <a:xfrm>
            <a:off x="1523880" y="84960"/>
            <a:ext cx="9143640" cy="156060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90000"/>
              </a:lnSpc>
            </a:pPr>
            <a:r>
              <a:rPr lang="en-US" sz="4500" b="1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5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0" y="-9720"/>
            <a:ext cx="12191760" cy="1180800"/>
          </a:xfrm>
          <a:prstGeom prst="rect">
            <a:avLst/>
          </a:prstGeom>
          <a:solidFill>
            <a:srgbClr val="273339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PlaceHolder 2"/>
          <p:cNvSpPr>
            <a:spLocks noGrp="1"/>
          </p:cNvSpPr>
          <p:nvPr>
            <p:ph type="title"/>
          </p:nvPr>
        </p:nvSpPr>
        <p:spPr>
          <a:xfrm>
            <a:off x="838080" y="244440"/>
            <a:ext cx="10515240" cy="6728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dt"/>
          </p:nvPr>
        </p:nvSpPr>
        <p:spPr>
          <a:xfrm>
            <a:off x="482760" y="6465960"/>
            <a:ext cx="2742840" cy="281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99A1A5"/>
                </a:solidFill>
                <a:latin typeface="Calibri"/>
              </a:rPr>
              <a:t>your date here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ftr"/>
          </p:nvPr>
        </p:nvSpPr>
        <p:spPr>
          <a:xfrm>
            <a:off x="4038480" y="6465960"/>
            <a:ext cx="4114440" cy="28116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99A1A5"/>
                </a:solidFill>
                <a:latin typeface="Calibri"/>
              </a:rPr>
              <a:t>större - a multipurpose PowerPoint template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sldNum"/>
          </p:nvPr>
        </p:nvSpPr>
        <p:spPr>
          <a:xfrm>
            <a:off x="8966160" y="6465960"/>
            <a:ext cx="2742840" cy="28116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B14627B-C8B8-4A81-9120-6AF3CCFE8941}" type="slidenum">
              <a:rPr lang="en-US" sz="1200" b="0" strike="noStrike" spc="-1">
                <a:solidFill>
                  <a:srgbClr val="99A1A5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body"/>
          </p:nvPr>
        </p:nvSpPr>
        <p:spPr>
          <a:xfrm>
            <a:off x="1441800" y="3749760"/>
            <a:ext cx="2596680" cy="43128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432000" indent="-3240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50" b="0" strike="noStrike" cap="all" spc="-1">
                <a:solidFill>
                  <a:srgbClr val="324D5E"/>
                </a:solidFill>
                <a:latin typeface="Calibri"/>
              </a:rPr>
              <a:t>Title Here</a:t>
            </a:r>
            <a:endParaRPr lang="en-US" sz="16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7"/>
          <p:cNvSpPr>
            <a:spLocks noGrp="1"/>
          </p:cNvSpPr>
          <p:nvPr>
            <p:ph type="body"/>
          </p:nvPr>
        </p:nvSpPr>
        <p:spPr>
          <a:xfrm>
            <a:off x="4797720" y="3749760"/>
            <a:ext cx="2596680" cy="43128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751"/>
              </a:spcBef>
            </a:pPr>
            <a:r>
              <a:rPr lang="en-US" sz="1650" b="0" strike="noStrike" cap="all" spc="-1">
                <a:solidFill>
                  <a:srgbClr val="324D5E"/>
                </a:solidFill>
                <a:latin typeface="Calibri"/>
              </a:rPr>
              <a:t>Title Here</a:t>
            </a:r>
            <a:endParaRPr lang="en-US" sz="16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8"/>
          <p:cNvSpPr>
            <a:spLocks noGrp="1"/>
          </p:cNvSpPr>
          <p:nvPr>
            <p:ph type="body"/>
          </p:nvPr>
        </p:nvSpPr>
        <p:spPr>
          <a:xfrm>
            <a:off x="8147160" y="3749760"/>
            <a:ext cx="2596680" cy="43128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1650" b="0" strike="noStrike" cap="all" spc="-1">
                <a:solidFill>
                  <a:srgbClr val="324D5E"/>
                </a:solidFill>
                <a:latin typeface="Calibri"/>
              </a:rPr>
              <a:t>Title Here</a:t>
            </a:r>
            <a:endParaRPr lang="en-US" sz="16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9"/>
          <p:cNvSpPr>
            <a:spLocks noGrp="1"/>
          </p:cNvSpPr>
          <p:nvPr>
            <p:ph type="body"/>
          </p:nvPr>
        </p:nvSpPr>
        <p:spPr>
          <a:xfrm>
            <a:off x="1441800" y="4223880"/>
            <a:ext cx="2596680" cy="122652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1350" b="0" strike="noStrike" spc="-1">
                <a:solidFill>
                  <a:srgbClr val="8C9CA6"/>
                </a:solidFill>
                <a:latin typeface="Calibri"/>
              </a:rPr>
              <a:t>Short description here</a:t>
            </a:r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10"/>
          <p:cNvSpPr>
            <a:spLocks noGrp="1"/>
          </p:cNvSpPr>
          <p:nvPr>
            <p:ph type="body"/>
          </p:nvPr>
        </p:nvSpPr>
        <p:spPr>
          <a:xfrm>
            <a:off x="4797720" y="4223880"/>
            <a:ext cx="2596680" cy="122652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1350" b="0" strike="noStrike" spc="-1">
                <a:solidFill>
                  <a:srgbClr val="8C9CA6"/>
                </a:solidFill>
                <a:latin typeface="Calibri"/>
              </a:rPr>
              <a:t>Short description here</a:t>
            </a:r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11"/>
          <p:cNvSpPr>
            <a:spLocks noGrp="1"/>
          </p:cNvSpPr>
          <p:nvPr>
            <p:ph type="body"/>
          </p:nvPr>
        </p:nvSpPr>
        <p:spPr>
          <a:xfrm>
            <a:off x="8147160" y="4223880"/>
            <a:ext cx="2596680" cy="122652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1350" b="0" strike="noStrike" spc="-1">
                <a:solidFill>
                  <a:srgbClr val="8C9CA6"/>
                </a:solidFill>
                <a:latin typeface="Calibri"/>
              </a:rPr>
              <a:t>Short description here</a:t>
            </a:r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12"/>
          <p:cNvSpPr>
            <a:spLocks noGrp="1"/>
          </p:cNvSpPr>
          <p:nvPr>
            <p:ph type="body"/>
          </p:nvPr>
        </p:nvSpPr>
        <p:spPr>
          <a:xfrm>
            <a:off x="1441800" y="1685880"/>
            <a:ext cx="2596680" cy="194724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7500" b="0" strike="noStrike" spc="-1">
                <a:solidFill>
                  <a:srgbClr val="000000"/>
                </a:solidFill>
                <a:latin typeface="FontAwesome"/>
              </a:rPr>
              <a:t></a:t>
            </a:r>
            <a:endParaRPr lang="en-US" sz="75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13"/>
          <p:cNvSpPr>
            <a:spLocks noGrp="1"/>
          </p:cNvSpPr>
          <p:nvPr>
            <p:ph type="body"/>
          </p:nvPr>
        </p:nvSpPr>
        <p:spPr>
          <a:xfrm>
            <a:off x="4794480" y="1685880"/>
            <a:ext cx="2596680" cy="194724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7500" b="0" strike="noStrike" spc="-1">
                <a:solidFill>
                  <a:srgbClr val="FFFFFF"/>
                </a:solidFill>
                <a:latin typeface="FontAwesome"/>
              </a:rPr>
              <a:t></a:t>
            </a:r>
            <a:endParaRPr lang="en-US" sz="75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14"/>
          <p:cNvSpPr>
            <a:spLocks noGrp="1"/>
          </p:cNvSpPr>
          <p:nvPr>
            <p:ph type="body"/>
          </p:nvPr>
        </p:nvSpPr>
        <p:spPr>
          <a:xfrm>
            <a:off x="8148600" y="1685880"/>
            <a:ext cx="2596680" cy="194724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7500" b="0" strike="noStrike" spc="-1">
                <a:solidFill>
                  <a:srgbClr val="000000"/>
                </a:solidFill>
                <a:latin typeface="FontAwesome"/>
              </a:rPr>
              <a:t></a:t>
            </a:r>
            <a:endParaRPr lang="en-US" sz="75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73" name="Group 15"/>
          <p:cNvGrpSpPr/>
          <p:nvPr/>
        </p:nvGrpSpPr>
        <p:grpSpPr>
          <a:xfrm>
            <a:off x="0" y="6766560"/>
            <a:ext cx="12191400" cy="91080"/>
            <a:chOff x="0" y="6766560"/>
            <a:chExt cx="12191400" cy="91080"/>
          </a:xfrm>
        </p:grpSpPr>
        <p:sp>
          <p:nvSpPr>
            <p:cNvPr id="74" name="CustomShape 16"/>
            <p:cNvSpPr/>
            <p:nvPr/>
          </p:nvSpPr>
          <p:spPr>
            <a:xfrm>
              <a:off x="0" y="6766560"/>
              <a:ext cx="2439720" cy="9108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CustomShape 17"/>
            <p:cNvSpPr/>
            <p:nvPr/>
          </p:nvSpPr>
          <p:spPr>
            <a:xfrm>
              <a:off x="2440080" y="6766560"/>
              <a:ext cx="2439720" cy="91080"/>
            </a:xfrm>
            <a:prstGeom prst="rect">
              <a:avLst/>
            </a:prstGeom>
            <a:solidFill>
              <a:srgbClr val="44546A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CustomShape 18"/>
            <p:cNvSpPr/>
            <p:nvPr/>
          </p:nvSpPr>
          <p:spPr>
            <a:xfrm>
              <a:off x="4879800" y="6766560"/>
              <a:ext cx="2439720" cy="9108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CustomShape 19"/>
            <p:cNvSpPr/>
            <p:nvPr/>
          </p:nvSpPr>
          <p:spPr>
            <a:xfrm>
              <a:off x="7319880" y="6766560"/>
              <a:ext cx="2439720" cy="9108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20"/>
            <p:cNvSpPr/>
            <p:nvPr/>
          </p:nvSpPr>
          <p:spPr>
            <a:xfrm>
              <a:off x="9759600" y="6766560"/>
              <a:ext cx="2431800" cy="9108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your date here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större - a multipurpose PowerPoint template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34C1F0D-A646-4082-AF24-2DBFED22EF1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0" y="0"/>
            <a:ext cx="12191760" cy="6857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  <p:sp>
        <p:nvSpPr>
          <p:cNvPr id="119" name="PlaceHolder 5"/>
          <p:cNvSpPr>
            <a:spLocks noGrp="1"/>
          </p:cNvSpPr>
          <p:nvPr>
            <p:ph type="title"/>
          </p:nvPr>
        </p:nvSpPr>
        <p:spPr>
          <a:xfrm>
            <a:off x="7213680" y="2560680"/>
            <a:ext cx="4571640" cy="2852280"/>
          </a:xfrm>
          <a:prstGeom prst="rect">
            <a:avLst/>
          </a:prstGeom>
        </p:spPr>
        <p:txBody>
          <a:bodyPr lIns="274320" tIns="91440" rIns="274320" bIns="182880" anchor="ctr"/>
          <a:lstStyle/>
          <a:p>
            <a:pPr algn="ctr">
              <a:lnSpc>
                <a:spcPct val="90000"/>
              </a:lnSpc>
            </a:pPr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lang="en-US" sz="45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7213680" y="5413320"/>
            <a:ext cx="4571640" cy="942480"/>
          </a:xfrm>
          <a:prstGeom prst="rect">
            <a:avLst/>
          </a:prstGeom>
        </p:spPr>
        <p:txBody>
          <a:bodyPr lIns="274320" tIns="91440" rIns="274320" bIns="18288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8C9CA6"/>
                </a:solidFill>
                <a:latin typeface="Calibri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按一下以編輯母片標題樣式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3D21D162-D1C2-43EA-876B-9348462B2F0D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t>6/16/2019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C4ED3B6-4DBB-4F38-BBC4-813D419E83CE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midi.org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2937240"/>
            <a:ext cx="12191760" cy="320472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5" name="Picture 4"/>
          <p:cNvPicPr/>
          <p:nvPr/>
        </p:nvPicPr>
        <p:blipFill>
          <a:blip r:embed="rId3"/>
          <a:stretch/>
        </p:blipFill>
        <p:spPr>
          <a:xfrm>
            <a:off x="234360" y="3093120"/>
            <a:ext cx="2693880" cy="2020320"/>
          </a:xfrm>
          <a:prstGeom prst="rect">
            <a:avLst/>
          </a:prstGeom>
          <a:ln>
            <a:noFill/>
          </a:ln>
        </p:spPr>
      </p:pic>
      <p:sp>
        <p:nvSpPr>
          <p:cNvPr id="206" name="TextShape 2"/>
          <p:cNvSpPr txBox="1"/>
          <p:nvPr/>
        </p:nvSpPr>
        <p:spPr>
          <a:xfrm>
            <a:off x="1523880" y="84960"/>
            <a:ext cx="9143640" cy="15606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6000" b="1" strike="noStrike" spc="-1">
                <a:solidFill>
                  <a:srgbClr val="FFFFFF"/>
                </a:solidFill>
                <a:latin typeface="Calibri Light"/>
              </a:rPr>
              <a:t>Music Generation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TextShape 3"/>
          <p:cNvSpPr txBox="1"/>
          <p:nvPr/>
        </p:nvSpPr>
        <p:spPr>
          <a:xfrm>
            <a:off x="1523880" y="1647000"/>
            <a:ext cx="9143640" cy="11736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1800" b="1" strike="noStrike" spc="-1">
                <a:solidFill>
                  <a:srgbClr val="ACB9C1"/>
                </a:solidFill>
                <a:latin typeface="Calibri"/>
              </a:rPr>
              <a:t>組員:余丞皓 Peter</a:t>
            </a:r>
            <a:endParaRPr lang="en-US" sz="18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1800" b="1" strike="noStrike" spc="-1">
                <a:solidFill>
                  <a:srgbClr val="ACB9C1"/>
                </a:solidFill>
                <a:latin typeface="Calibri"/>
              </a:rPr>
              <a:t>楊鈞佑 Jason</a:t>
            </a:r>
            <a:endParaRPr lang="en-US" sz="18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1800" b="1" strike="noStrike" spc="-1">
                <a:solidFill>
                  <a:srgbClr val="ACB9C1"/>
                </a:solidFill>
                <a:latin typeface="Calibri"/>
              </a:rPr>
              <a:t>余欣達 David</a:t>
            </a:r>
            <a:endParaRPr lang="en-US" sz="18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208" name="Picture 2"/>
          <p:cNvPicPr/>
          <p:nvPr/>
        </p:nvPicPr>
        <p:blipFill>
          <a:blip r:embed="rId4"/>
          <a:srcRect l="10397" r="10190"/>
          <a:stretch/>
        </p:blipFill>
        <p:spPr>
          <a:xfrm>
            <a:off x="3192120" y="3071520"/>
            <a:ext cx="2702880" cy="2041920"/>
          </a:xfrm>
          <a:prstGeom prst="rect">
            <a:avLst/>
          </a:prstGeom>
          <a:ln>
            <a:noFill/>
          </a:ln>
        </p:spPr>
      </p:pic>
      <p:pic>
        <p:nvPicPr>
          <p:cNvPr id="209" name="Picture 6"/>
          <p:cNvPicPr/>
          <p:nvPr/>
        </p:nvPicPr>
        <p:blipFill>
          <a:blip r:embed="rId5"/>
          <a:srcRect l="25536"/>
          <a:stretch/>
        </p:blipFill>
        <p:spPr>
          <a:xfrm>
            <a:off x="6173640" y="3071520"/>
            <a:ext cx="2674800" cy="2020320"/>
          </a:xfrm>
          <a:prstGeom prst="rect">
            <a:avLst/>
          </a:prstGeom>
          <a:ln>
            <a:noFill/>
          </a:ln>
        </p:spPr>
      </p:pic>
      <p:pic>
        <p:nvPicPr>
          <p:cNvPr id="210" name="Picture 8"/>
          <p:cNvPicPr/>
          <p:nvPr/>
        </p:nvPicPr>
        <p:blipFill>
          <a:blip r:embed="rId6"/>
          <a:srcRect l="34216"/>
          <a:stretch/>
        </p:blipFill>
        <p:spPr>
          <a:xfrm>
            <a:off x="9127440" y="3067560"/>
            <a:ext cx="2657880" cy="2020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838080" y="244440"/>
            <a:ext cx="10515240" cy="6728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Music Dataset 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2578334" y="2077560"/>
            <a:ext cx="2596680" cy="431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r>
              <a:rPr lang="en-US" dirty="0"/>
              <a:t>Free Midi</a:t>
            </a:r>
          </a:p>
        </p:txBody>
      </p:sp>
      <p:sp>
        <p:nvSpPr>
          <p:cNvPr id="213" name="TextShape 3"/>
          <p:cNvSpPr txBox="1"/>
          <p:nvPr/>
        </p:nvSpPr>
        <p:spPr>
          <a:xfrm>
            <a:off x="6879047" y="2077560"/>
            <a:ext cx="2596680" cy="431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751"/>
              </a:spcBef>
            </a:pPr>
            <a:r>
              <a:rPr lang="en-US" sz="1800" b="0" strike="noStrike" cap="all" spc="-1" dirty="0">
                <a:solidFill>
                  <a:srgbClr val="324D5E"/>
                </a:solidFill>
                <a:latin typeface="Calibri"/>
              </a:rPr>
              <a:t>Transfer mp3 to mid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15" name="Picture 4"/>
          <p:cNvPicPr/>
          <p:nvPr/>
        </p:nvPicPr>
        <p:blipFill>
          <a:blip r:embed="rId2"/>
          <a:stretch/>
        </p:blipFill>
        <p:spPr>
          <a:xfrm>
            <a:off x="6909983" y="2809439"/>
            <a:ext cx="2684520" cy="1719360"/>
          </a:xfrm>
          <a:prstGeom prst="rect">
            <a:avLst/>
          </a:prstGeom>
          <a:ln>
            <a:noFill/>
          </a:ln>
        </p:spPr>
      </p:pic>
      <p:sp>
        <p:nvSpPr>
          <p:cNvPr id="216" name="CustomShape 4"/>
          <p:cNvSpPr/>
          <p:nvPr/>
        </p:nvSpPr>
        <p:spPr>
          <a:xfrm>
            <a:off x="2268090" y="4851720"/>
            <a:ext cx="186174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dirty="0" smtClean="0">
                <a:hlinkClick r:id="rId3"/>
              </a:rPr>
              <a:t>https://freemidi.org/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217" name="CustomShape 5"/>
          <p:cNvSpPr/>
          <p:nvPr/>
        </p:nvSpPr>
        <p:spPr>
          <a:xfrm>
            <a:off x="6203230" y="4851720"/>
            <a:ext cx="448488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u="sng" strike="noStrike" spc="-1" dirty="0">
                <a:solidFill>
                  <a:srgbClr val="0070C0"/>
                </a:solidFill>
                <a:uFillTx/>
                <a:latin typeface="Calibri"/>
              </a:rPr>
              <a:t>https://www.bearaudiotool.com/mp3-to-midi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026" name="Picture 2" descr="iOS 8.4 Alternate Music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754" y="2399913"/>
            <a:ext cx="2538412" cy="253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38080" y="244440"/>
            <a:ext cx="10515240" cy="6728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zh-TW" sz="4400" b="1" strike="noStrike" spc="-1" dirty="0" smtClean="0">
                <a:solidFill>
                  <a:srgbClr val="FFFFFF"/>
                </a:solidFill>
                <a:latin typeface="Calibri Light"/>
              </a:rPr>
              <a:t>Modal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1435958" y="1615846"/>
            <a:ext cx="9730274" cy="45739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/>
              <a:t>Layer </a:t>
            </a:r>
            <a:r>
              <a:rPr lang="en-US" sz="2000" spc="-1" dirty="0" smtClean="0"/>
              <a:t>               (</a:t>
            </a:r>
            <a:r>
              <a:rPr lang="en-US" sz="2000" spc="-1" dirty="0"/>
              <a:t>type) </a:t>
            </a:r>
            <a:r>
              <a:rPr lang="en-US" sz="2000" spc="-1" dirty="0" smtClean="0"/>
              <a:t>          Output </a:t>
            </a:r>
            <a:r>
              <a:rPr lang="en-US" sz="2000" spc="-1" dirty="0"/>
              <a:t>Shape </a:t>
            </a:r>
            <a:r>
              <a:rPr lang="en-US" sz="2000" spc="-1" dirty="0" smtClean="0"/>
              <a:t>              </a:t>
            </a:r>
            <a:r>
              <a:rPr lang="en-US" sz="2000" spc="-1" dirty="0" err="1" smtClean="0"/>
              <a:t>Param</a:t>
            </a:r>
            <a:r>
              <a:rPr lang="en-US" sz="2000" spc="-1" dirty="0" smtClean="0"/>
              <a:t> </a:t>
            </a:r>
            <a:r>
              <a:rPr lang="en-US" sz="2000" spc="-1" dirty="0"/>
              <a:t>#</a:t>
            </a:r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=============================================================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lstm_1 </a:t>
            </a:r>
            <a:r>
              <a:rPr lang="en-US" sz="2000" spc="-1" dirty="0" smtClean="0"/>
              <a:t>            (</a:t>
            </a:r>
            <a:r>
              <a:rPr lang="en-US" sz="2000" spc="-1" dirty="0"/>
              <a:t>LSTM) </a:t>
            </a:r>
            <a:r>
              <a:rPr lang="en-US" sz="2000" spc="-1" dirty="0" smtClean="0"/>
              <a:t>       (</a:t>
            </a:r>
            <a:r>
              <a:rPr lang="en-US" sz="2000" spc="-1" dirty="0"/>
              <a:t>None, 50, 128) </a:t>
            </a:r>
            <a:r>
              <a:rPr lang="en-US" sz="2000" spc="-1" dirty="0" smtClean="0"/>
              <a:t>             95232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________________________________________________________________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dropout_1 </a:t>
            </a:r>
            <a:r>
              <a:rPr lang="en-US" sz="2000" spc="-1" dirty="0" smtClean="0"/>
              <a:t>     (</a:t>
            </a:r>
            <a:r>
              <a:rPr lang="en-US" sz="2000" spc="-1" dirty="0"/>
              <a:t>Dropout) </a:t>
            </a:r>
            <a:r>
              <a:rPr lang="en-US" sz="2000" spc="-1" dirty="0" smtClean="0"/>
              <a:t>     (</a:t>
            </a:r>
            <a:r>
              <a:rPr lang="en-US" sz="2000" spc="-1" dirty="0"/>
              <a:t>None, 50, 128) </a:t>
            </a:r>
            <a:r>
              <a:rPr lang="en-US" sz="2000" spc="-1" dirty="0" smtClean="0"/>
              <a:t>                 0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________________________________________________________________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lstm_2 </a:t>
            </a:r>
            <a:r>
              <a:rPr lang="en-US" sz="2000" spc="-1" dirty="0" smtClean="0"/>
              <a:t>            (</a:t>
            </a:r>
            <a:r>
              <a:rPr lang="en-US" sz="2000" spc="-1" dirty="0"/>
              <a:t>LSTM) </a:t>
            </a:r>
            <a:r>
              <a:rPr lang="en-US" sz="2000" spc="-1" dirty="0" smtClean="0"/>
              <a:t>         (</a:t>
            </a:r>
            <a:r>
              <a:rPr lang="en-US" sz="2000" spc="-1" dirty="0"/>
              <a:t>None, 128</a:t>
            </a:r>
            <a:r>
              <a:rPr lang="en-US" sz="2000" spc="-1" dirty="0" smtClean="0"/>
              <a:t>)                 </a:t>
            </a:r>
            <a:r>
              <a:rPr lang="en-US" sz="2000" spc="-1" dirty="0"/>
              <a:t>131584</a:t>
            </a:r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________________________________________________________________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dropout_2 </a:t>
            </a:r>
            <a:r>
              <a:rPr lang="en-US" sz="2000" spc="-1" dirty="0" smtClean="0"/>
              <a:t>     (</a:t>
            </a:r>
            <a:r>
              <a:rPr lang="en-US" sz="2000" spc="-1" dirty="0"/>
              <a:t>Dropout) </a:t>
            </a:r>
            <a:r>
              <a:rPr lang="en-US" sz="2000" spc="-1" dirty="0" smtClean="0"/>
              <a:t>       (</a:t>
            </a:r>
            <a:r>
              <a:rPr lang="en-US" sz="2000" spc="-1" dirty="0"/>
              <a:t>None, 128) </a:t>
            </a:r>
            <a:r>
              <a:rPr lang="en-US" sz="2000" spc="-1" dirty="0" smtClean="0"/>
              <a:t>                     0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________________________________________________________________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dense_1 </a:t>
            </a:r>
            <a:r>
              <a:rPr lang="en-US" sz="2000" spc="-1" dirty="0" smtClean="0"/>
              <a:t>         (</a:t>
            </a:r>
            <a:r>
              <a:rPr lang="en-US" sz="2000" spc="-1" dirty="0"/>
              <a:t>Dense) </a:t>
            </a:r>
            <a:r>
              <a:rPr lang="en-US" sz="2000" spc="-1" dirty="0" smtClean="0"/>
              <a:t>         (</a:t>
            </a:r>
            <a:r>
              <a:rPr lang="en-US" sz="2000" spc="-1" dirty="0"/>
              <a:t>None, 57</a:t>
            </a:r>
            <a:r>
              <a:rPr lang="en-US" sz="2000" spc="-1" dirty="0" smtClean="0"/>
              <a:t>)                    </a:t>
            </a:r>
            <a:r>
              <a:rPr lang="en-US" sz="2000" spc="-1" dirty="0"/>
              <a:t>7353</a:t>
            </a:r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________________________________________________________________</a:t>
            </a:r>
            <a:endParaRPr lang="en-US" sz="2000" spc="-1" dirty="0"/>
          </a:p>
          <a:p>
            <a:pPr>
              <a:lnSpc>
                <a:spcPct val="100000"/>
              </a:lnSpc>
            </a:pPr>
            <a:r>
              <a:rPr lang="en-US" sz="2000" spc="-1" dirty="0"/>
              <a:t>activation_1 </a:t>
            </a:r>
            <a:r>
              <a:rPr lang="en-US" sz="2000" spc="-1" dirty="0" smtClean="0"/>
              <a:t> (</a:t>
            </a:r>
            <a:r>
              <a:rPr lang="en-US" sz="2000" spc="-1" dirty="0"/>
              <a:t>Activation) </a:t>
            </a:r>
            <a:r>
              <a:rPr lang="en-US" sz="2000" spc="-1" dirty="0" smtClean="0"/>
              <a:t>      (</a:t>
            </a:r>
            <a:r>
              <a:rPr lang="en-US" sz="2000" spc="-1" dirty="0"/>
              <a:t>None, 57</a:t>
            </a:r>
            <a:r>
              <a:rPr lang="en-US" sz="2000" spc="-1" dirty="0" smtClean="0"/>
              <a:t>)                       </a:t>
            </a:r>
            <a:r>
              <a:rPr lang="en-US" sz="2000" spc="-1" dirty="0"/>
              <a:t>0</a:t>
            </a:r>
          </a:p>
          <a:p>
            <a:pPr>
              <a:lnSpc>
                <a:spcPct val="100000"/>
              </a:lnSpc>
            </a:pPr>
            <a:r>
              <a:rPr lang="en-US" sz="2000" spc="-1" dirty="0" smtClean="0"/>
              <a:t>==============================================================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圖片 238"/>
          <p:cNvPicPr/>
          <p:nvPr/>
        </p:nvPicPr>
        <p:blipFill>
          <a:blip r:embed="rId3"/>
          <a:stretch/>
        </p:blipFill>
        <p:spPr>
          <a:xfrm>
            <a:off x="0" y="360"/>
            <a:ext cx="12192120" cy="6857640"/>
          </a:xfrm>
          <a:prstGeom prst="rect">
            <a:avLst/>
          </a:prstGeom>
          <a:ln>
            <a:noFill/>
          </a:ln>
        </p:spPr>
      </p:pic>
      <p:sp>
        <p:nvSpPr>
          <p:cNvPr id="240" name="TextShape 1"/>
          <p:cNvSpPr txBox="1"/>
          <p:nvPr/>
        </p:nvSpPr>
        <p:spPr>
          <a:xfrm>
            <a:off x="900360" y="2016000"/>
            <a:ext cx="4571640" cy="3060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Mario</a:t>
            </a:r>
            <a:r>
              <a:t/>
            </a:r>
            <a:br/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Overworld / Main Theme</a:t>
            </a:r>
            <a:endParaRPr lang="en-US" sz="45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41" name="Group 2"/>
          <p:cNvGrpSpPr/>
          <p:nvPr/>
        </p:nvGrpSpPr>
        <p:grpSpPr>
          <a:xfrm>
            <a:off x="900360" y="4950360"/>
            <a:ext cx="4571640" cy="138960"/>
            <a:chOff x="900360" y="4950360"/>
            <a:chExt cx="4571640" cy="138960"/>
          </a:xfrm>
        </p:grpSpPr>
        <p:sp>
          <p:nvSpPr>
            <p:cNvPr id="242" name="CustomShape 3"/>
            <p:cNvSpPr/>
            <p:nvPr/>
          </p:nvSpPr>
          <p:spPr>
            <a:xfrm>
              <a:off x="900360" y="4950360"/>
              <a:ext cx="91188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" name="CustomShape 4"/>
            <p:cNvSpPr/>
            <p:nvPr/>
          </p:nvSpPr>
          <p:spPr>
            <a:xfrm>
              <a:off x="1815120" y="4950360"/>
              <a:ext cx="91188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" name="CustomShape 5"/>
            <p:cNvSpPr/>
            <p:nvPr/>
          </p:nvSpPr>
          <p:spPr>
            <a:xfrm>
              <a:off x="2730240" y="4950360"/>
              <a:ext cx="91188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5" name="CustomShape 6"/>
            <p:cNvSpPr/>
            <p:nvPr/>
          </p:nvSpPr>
          <p:spPr>
            <a:xfrm>
              <a:off x="3645360" y="4950360"/>
              <a:ext cx="91188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6" name="CustomShape 7"/>
            <p:cNvSpPr/>
            <p:nvPr/>
          </p:nvSpPr>
          <p:spPr>
            <a:xfrm>
              <a:off x="4560120" y="4950360"/>
              <a:ext cx="91188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47" name="圖片 246"/>
          <p:cNvPicPr/>
          <p:nvPr/>
        </p:nvPicPr>
        <p:blipFill>
          <a:blip r:embed="rId4"/>
          <a:stretch/>
        </p:blipFill>
        <p:spPr>
          <a:xfrm>
            <a:off x="1728000" y="2412000"/>
            <a:ext cx="576000" cy="735120"/>
          </a:xfrm>
          <a:prstGeom prst="rect">
            <a:avLst/>
          </a:prstGeom>
          <a:ln>
            <a:noFill/>
          </a:ln>
        </p:spPr>
      </p:pic>
      <p:pic>
        <p:nvPicPr>
          <p:cNvPr id="248" name="圖片 247"/>
          <p:cNvPicPr/>
          <p:nvPr/>
        </p:nvPicPr>
        <p:blipFill>
          <a:blip r:embed="rId5"/>
          <a:stretch/>
        </p:blipFill>
        <p:spPr>
          <a:xfrm>
            <a:off x="7200000" y="1872000"/>
            <a:ext cx="4536000" cy="337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圖片 248"/>
          <p:cNvPicPr/>
          <p:nvPr/>
        </p:nvPicPr>
        <p:blipFill>
          <a:blip r:embed="rId3"/>
          <a:srcRect b="6620"/>
          <a:stretch/>
        </p:blipFill>
        <p:spPr>
          <a:xfrm>
            <a:off x="7920" y="0"/>
            <a:ext cx="12201840" cy="6857640"/>
          </a:xfrm>
          <a:prstGeom prst="rect">
            <a:avLst/>
          </a:prstGeom>
          <a:ln>
            <a:noFill/>
          </a:ln>
        </p:spPr>
      </p:pic>
      <p:sp>
        <p:nvSpPr>
          <p:cNvPr id="250" name="TextShape 1"/>
          <p:cNvSpPr txBox="1"/>
          <p:nvPr/>
        </p:nvSpPr>
        <p:spPr>
          <a:xfrm>
            <a:off x="5544000" y="2723040"/>
            <a:ext cx="5400000" cy="217296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500" b="1" strike="noStrike" spc="-1">
                <a:solidFill>
                  <a:srgbClr val="000000"/>
                </a:solidFill>
                <a:latin typeface="Calibri"/>
                <a:ea typeface="Noto Sans CJK TC Regular"/>
              </a:rPr>
              <a:t>  </a:t>
            </a:r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The Scientist</a:t>
            </a:r>
            <a:r>
              <a:t/>
            </a:r>
            <a:br/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Coldplay</a:t>
            </a:r>
            <a:endParaRPr lang="en-US" sz="45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51" name="Group 2"/>
          <p:cNvGrpSpPr/>
          <p:nvPr/>
        </p:nvGrpSpPr>
        <p:grpSpPr>
          <a:xfrm>
            <a:off x="5544000" y="4757040"/>
            <a:ext cx="5400000" cy="138960"/>
            <a:chOff x="5544000" y="4757040"/>
            <a:chExt cx="5400000" cy="138960"/>
          </a:xfrm>
        </p:grpSpPr>
        <p:sp>
          <p:nvSpPr>
            <p:cNvPr id="252" name="CustomShape 3"/>
            <p:cNvSpPr/>
            <p:nvPr/>
          </p:nvSpPr>
          <p:spPr>
            <a:xfrm>
              <a:off x="5544000" y="4757040"/>
              <a:ext cx="107712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3" name="CustomShape 4"/>
            <p:cNvSpPr/>
            <p:nvPr/>
          </p:nvSpPr>
          <p:spPr>
            <a:xfrm>
              <a:off x="6624360" y="4757040"/>
              <a:ext cx="107712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4" name="CustomShape 5"/>
            <p:cNvSpPr/>
            <p:nvPr/>
          </p:nvSpPr>
          <p:spPr>
            <a:xfrm>
              <a:off x="7705440" y="4757040"/>
              <a:ext cx="107712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5" name="CustomShape 6"/>
            <p:cNvSpPr/>
            <p:nvPr/>
          </p:nvSpPr>
          <p:spPr>
            <a:xfrm>
              <a:off x="8786520" y="4757040"/>
              <a:ext cx="107712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6" name="CustomShape 7"/>
            <p:cNvSpPr/>
            <p:nvPr/>
          </p:nvSpPr>
          <p:spPr>
            <a:xfrm>
              <a:off x="9866880" y="4757040"/>
              <a:ext cx="107712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57" name="圖片 7"/>
          <p:cNvPicPr/>
          <p:nvPr/>
        </p:nvPicPr>
        <p:blipFill>
          <a:blip r:embed="rId4"/>
          <a:stretch/>
        </p:blipFill>
        <p:spPr>
          <a:xfrm>
            <a:off x="5929920" y="3190860"/>
            <a:ext cx="885600" cy="475920"/>
          </a:xfrm>
          <a:prstGeom prst="rect">
            <a:avLst/>
          </a:prstGeom>
          <a:ln>
            <a:noFill/>
          </a:ln>
        </p:spPr>
      </p:pic>
      <p:pic>
        <p:nvPicPr>
          <p:cNvPr id="258" name="圖片 257"/>
          <p:cNvPicPr/>
          <p:nvPr/>
        </p:nvPicPr>
        <p:blipFill>
          <a:blip r:embed="rId5"/>
          <a:stretch/>
        </p:blipFill>
        <p:spPr>
          <a:xfrm>
            <a:off x="315720" y="1802520"/>
            <a:ext cx="4724280" cy="3489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圖片 258"/>
          <p:cNvPicPr/>
          <p:nvPr/>
        </p:nvPicPr>
        <p:blipFill>
          <a:blip r:embed="rId3"/>
          <a:srcRect l="43892"/>
          <a:stretch/>
        </p:blipFill>
        <p:spPr>
          <a:xfrm>
            <a:off x="0" y="360"/>
            <a:ext cx="6840000" cy="6857640"/>
          </a:xfrm>
          <a:prstGeom prst="rect">
            <a:avLst/>
          </a:prstGeom>
          <a:ln>
            <a:noFill/>
          </a:ln>
        </p:spPr>
      </p:pic>
      <p:pic>
        <p:nvPicPr>
          <p:cNvPr id="260" name="圖片 259"/>
          <p:cNvPicPr/>
          <p:nvPr/>
        </p:nvPicPr>
        <p:blipFill>
          <a:blip r:embed="rId4"/>
          <a:srcRect l="36052"/>
          <a:stretch/>
        </p:blipFill>
        <p:spPr>
          <a:xfrm>
            <a:off x="6048000" y="0"/>
            <a:ext cx="6144120" cy="6857640"/>
          </a:xfrm>
          <a:prstGeom prst="rect">
            <a:avLst/>
          </a:prstGeom>
          <a:ln>
            <a:noFill/>
          </a:ln>
        </p:spPr>
      </p:pic>
      <p:sp>
        <p:nvSpPr>
          <p:cNvPr id="261" name="TextShape 1"/>
          <p:cNvSpPr txBox="1"/>
          <p:nvPr/>
        </p:nvSpPr>
        <p:spPr>
          <a:xfrm>
            <a:off x="684360" y="1080000"/>
            <a:ext cx="4571640" cy="2664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500" b="1" strike="noStrike" spc="-1">
                <a:solidFill>
                  <a:srgbClr val="000000"/>
                </a:solidFill>
                <a:latin typeface="Calibri"/>
              </a:rPr>
              <a:t>       </a:t>
            </a:r>
            <a:r>
              <a:rPr lang="en-US" sz="6000" b="1" strike="noStrike" spc="-1">
                <a:solidFill>
                  <a:srgbClr val="000000"/>
                </a:solidFill>
                <a:latin typeface="Calibri"/>
              </a:rPr>
              <a:t>Stranger </a:t>
            </a:r>
            <a:r>
              <a:t/>
            </a:r>
            <a:br/>
            <a:r>
              <a:rPr lang="en-US" sz="6000" b="1" strike="noStrike" spc="-1">
                <a:solidFill>
                  <a:srgbClr val="000000"/>
                </a:solidFill>
                <a:latin typeface="Calibri"/>
              </a:rPr>
              <a:t>In The North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62" name="Group 2"/>
          <p:cNvGrpSpPr/>
          <p:nvPr/>
        </p:nvGrpSpPr>
        <p:grpSpPr>
          <a:xfrm>
            <a:off x="684000" y="3600000"/>
            <a:ext cx="4571640" cy="138960"/>
            <a:chOff x="684000" y="3600000"/>
            <a:chExt cx="4571640" cy="138960"/>
          </a:xfrm>
        </p:grpSpPr>
        <p:sp>
          <p:nvSpPr>
            <p:cNvPr id="263" name="CustomShape 3"/>
            <p:cNvSpPr/>
            <p:nvPr/>
          </p:nvSpPr>
          <p:spPr>
            <a:xfrm>
              <a:off x="684000" y="3600000"/>
              <a:ext cx="91188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" name="CustomShape 4"/>
            <p:cNvSpPr/>
            <p:nvPr/>
          </p:nvSpPr>
          <p:spPr>
            <a:xfrm>
              <a:off x="1598760" y="3600000"/>
              <a:ext cx="91188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" name="CustomShape 5"/>
            <p:cNvSpPr/>
            <p:nvPr/>
          </p:nvSpPr>
          <p:spPr>
            <a:xfrm>
              <a:off x="2513880" y="3600000"/>
              <a:ext cx="91188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" name="CustomShape 6"/>
            <p:cNvSpPr/>
            <p:nvPr/>
          </p:nvSpPr>
          <p:spPr>
            <a:xfrm>
              <a:off x="3429000" y="3600000"/>
              <a:ext cx="91188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7" name="CustomShape 7"/>
            <p:cNvSpPr/>
            <p:nvPr/>
          </p:nvSpPr>
          <p:spPr>
            <a:xfrm>
              <a:off x="4343760" y="3600000"/>
              <a:ext cx="91188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68" name="圖片 267"/>
          <p:cNvPicPr/>
          <p:nvPr/>
        </p:nvPicPr>
        <p:blipFill>
          <a:blip r:embed="rId5"/>
          <a:stretch/>
        </p:blipFill>
        <p:spPr>
          <a:xfrm>
            <a:off x="1260000" y="1512000"/>
            <a:ext cx="734760" cy="734760"/>
          </a:xfrm>
          <a:prstGeom prst="rect">
            <a:avLst/>
          </a:prstGeom>
          <a:ln>
            <a:noFill/>
          </a:ln>
        </p:spPr>
      </p:pic>
      <p:sp>
        <p:nvSpPr>
          <p:cNvPr id="269" name="TextShape 8"/>
          <p:cNvSpPr txBox="1"/>
          <p:nvPr/>
        </p:nvSpPr>
        <p:spPr>
          <a:xfrm>
            <a:off x="7056000" y="3384000"/>
            <a:ext cx="4571640" cy="2952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Calibri"/>
              </a:rPr>
              <a:t>A late encounter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70" name="Group 9"/>
          <p:cNvGrpSpPr/>
          <p:nvPr/>
        </p:nvGrpSpPr>
        <p:grpSpPr>
          <a:xfrm>
            <a:off x="7056000" y="6197040"/>
            <a:ext cx="4571640" cy="138960"/>
            <a:chOff x="7056000" y="6197040"/>
            <a:chExt cx="4571640" cy="138960"/>
          </a:xfrm>
        </p:grpSpPr>
        <p:sp>
          <p:nvSpPr>
            <p:cNvPr id="271" name="CustomShape 10"/>
            <p:cNvSpPr/>
            <p:nvPr/>
          </p:nvSpPr>
          <p:spPr>
            <a:xfrm>
              <a:off x="7056000" y="6197040"/>
              <a:ext cx="91188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" name="CustomShape 11"/>
            <p:cNvSpPr/>
            <p:nvPr/>
          </p:nvSpPr>
          <p:spPr>
            <a:xfrm>
              <a:off x="7970760" y="6197040"/>
              <a:ext cx="91188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CustomShape 12"/>
            <p:cNvSpPr/>
            <p:nvPr/>
          </p:nvSpPr>
          <p:spPr>
            <a:xfrm>
              <a:off x="8885880" y="6197040"/>
              <a:ext cx="91188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" name="CustomShape 13"/>
            <p:cNvSpPr/>
            <p:nvPr/>
          </p:nvSpPr>
          <p:spPr>
            <a:xfrm>
              <a:off x="9801000" y="6197040"/>
              <a:ext cx="91188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5" name="CustomShape 14"/>
            <p:cNvSpPr/>
            <p:nvPr/>
          </p:nvSpPr>
          <p:spPr>
            <a:xfrm>
              <a:off x="10715760" y="6197040"/>
              <a:ext cx="91188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76" name="圖片 275"/>
          <p:cNvPicPr/>
          <p:nvPr/>
        </p:nvPicPr>
        <p:blipFill>
          <a:blip r:embed="rId6"/>
          <a:stretch/>
        </p:blipFill>
        <p:spPr>
          <a:xfrm>
            <a:off x="7704540" y="4028871"/>
            <a:ext cx="615960" cy="615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圖片 276"/>
          <p:cNvPicPr/>
          <p:nvPr/>
        </p:nvPicPr>
        <p:blipFill>
          <a:blip r:embed="rId3"/>
          <a:srcRect l="43892"/>
          <a:stretch/>
        </p:blipFill>
        <p:spPr>
          <a:xfrm>
            <a:off x="0" y="360"/>
            <a:ext cx="6840000" cy="6857640"/>
          </a:xfrm>
          <a:prstGeom prst="rect">
            <a:avLst/>
          </a:prstGeom>
          <a:ln>
            <a:noFill/>
          </a:ln>
        </p:spPr>
      </p:pic>
      <p:pic>
        <p:nvPicPr>
          <p:cNvPr id="278" name="圖片 277"/>
          <p:cNvPicPr/>
          <p:nvPr/>
        </p:nvPicPr>
        <p:blipFill>
          <a:blip r:embed="rId4"/>
          <a:srcRect l="36052"/>
          <a:stretch/>
        </p:blipFill>
        <p:spPr>
          <a:xfrm>
            <a:off x="6048000" y="0"/>
            <a:ext cx="6144120" cy="6857640"/>
          </a:xfrm>
          <a:prstGeom prst="rect">
            <a:avLst/>
          </a:prstGeom>
          <a:ln>
            <a:noFill/>
          </a:ln>
        </p:spPr>
      </p:pic>
      <p:sp>
        <p:nvSpPr>
          <p:cNvPr id="279" name="TextShape 1"/>
          <p:cNvSpPr txBox="1"/>
          <p:nvPr/>
        </p:nvSpPr>
        <p:spPr>
          <a:xfrm>
            <a:off x="504000" y="2304000"/>
            <a:ext cx="10872000" cy="2664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Calibri"/>
                <a:ea typeface="Noto Sans CJK TC Regular"/>
              </a:rPr>
              <a:t>Stranger In The North</a:t>
            </a:r>
            <a:r>
              <a:t/>
            </a:r>
            <a:br/>
            <a:r>
              <a:rPr lang="en-US" sz="6000" b="1" strike="noStrike" spc="-1">
                <a:solidFill>
                  <a:srgbClr val="000000"/>
                </a:solidFill>
                <a:latin typeface="Calibri"/>
                <a:ea typeface="Noto Sans CJK TC Regular"/>
              </a:rPr>
              <a:t>+ </a:t>
            </a:r>
            <a:r>
              <a:rPr lang="en-US" sz="6000" b="1" strike="noStrike" spc="-1">
                <a:solidFill>
                  <a:srgbClr val="000000"/>
                </a:solidFill>
                <a:latin typeface="Calibri"/>
              </a:rPr>
              <a:t>A late encounter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80" name="Group 2"/>
          <p:cNvGrpSpPr/>
          <p:nvPr/>
        </p:nvGrpSpPr>
        <p:grpSpPr>
          <a:xfrm>
            <a:off x="504000" y="4824000"/>
            <a:ext cx="10872000" cy="138960"/>
            <a:chOff x="504000" y="4824000"/>
            <a:chExt cx="10872000" cy="138960"/>
          </a:xfrm>
        </p:grpSpPr>
        <p:sp>
          <p:nvSpPr>
            <p:cNvPr id="281" name="CustomShape 3"/>
            <p:cNvSpPr/>
            <p:nvPr/>
          </p:nvSpPr>
          <p:spPr>
            <a:xfrm>
              <a:off x="504000" y="4824000"/>
              <a:ext cx="216828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" name="CustomShape 4"/>
            <p:cNvSpPr/>
            <p:nvPr/>
          </p:nvSpPr>
          <p:spPr>
            <a:xfrm>
              <a:off x="2679480" y="4824000"/>
              <a:ext cx="216828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3" name="CustomShape 5"/>
            <p:cNvSpPr/>
            <p:nvPr/>
          </p:nvSpPr>
          <p:spPr>
            <a:xfrm>
              <a:off x="4855680" y="4824000"/>
              <a:ext cx="216864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4" name="CustomShape 6"/>
            <p:cNvSpPr/>
            <p:nvPr/>
          </p:nvSpPr>
          <p:spPr>
            <a:xfrm>
              <a:off x="7032240" y="4824000"/>
              <a:ext cx="216828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5" name="CustomShape 7"/>
            <p:cNvSpPr/>
            <p:nvPr/>
          </p:nvSpPr>
          <p:spPr>
            <a:xfrm>
              <a:off x="9207720" y="4824000"/>
              <a:ext cx="216828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86" name="圖片 285"/>
          <p:cNvPicPr/>
          <p:nvPr/>
        </p:nvPicPr>
        <p:blipFill>
          <a:blip r:embed="rId5"/>
          <a:stretch/>
        </p:blipFill>
        <p:spPr>
          <a:xfrm>
            <a:off x="1741915" y="2780820"/>
            <a:ext cx="648000" cy="6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圖片 286"/>
          <p:cNvPicPr/>
          <p:nvPr/>
        </p:nvPicPr>
        <p:blipFill>
          <a:blip r:embed="rId2"/>
          <a:stretch/>
        </p:blipFill>
        <p:spPr>
          <a:xfrm>
            <a:off x="360" y="36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288" name="TextShape 1"/>
          <p:cNvSpPr txBox="1"/>
          <p:nvPr/>
        </p:nvSpPr>
        <p:spPr>
          <a:xfrm>
            <a:off x="1764000" y="2376000"/>
            <a:ext cx="8352000" cy="2664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lIns="205920" tIns="68760" rIns="205920" bIns="13716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Calibri"/>
              </a:rPr>
              <a:t>My Neighbor Totoro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89" name="Group 2"/>
          <p:cNvGrpSpPr/>
          <p:nvPr/>
        </p:nvGrpSpPr>
        <p:grpSpPr>
          <a:xfrm>
            <a:off x="1764000" y="4896000"/>
            <a:ext cx="8352000" cy="138960"/>
            <a:chOff x="1764000" y="4896000"/>
            <a:chExt cx="8352000" cy="138960"/>
          </a:xfrm>
        </p:grpSpPr>
        <p:sp>
          <p:nvSpPr>
            <p:cNvPr id="290" name="CustomShape 3"/>
            <p:cNvSpPr/>
            <p:nvPr/>
          </p:nvSpPr>
          <p:spPr>
            <a:xfrm>
              <a:off x="1764000" y="4896000"/>
              <a:ext cx="1665720" cy="138960"/>
            </a:xfrm>
            <a:prstGeom prst="rect">
              <a:avLst/>
            </a:prstGeom>
            <a:solidFill>
              <a:srgbClr val="5B9BD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1" name="CustomShape 4"/>
            <p:cNvSpPr/>
            <p:nvPr/>
          </p:nvSpPr>
          <p:spPr>
            <a:xfrm>
              <a:off x="3435480" y="4896000"/>
              <a:ext cx="1665360" cy="138960"/>
            </a:xfrm>
            <a:prstGeom prst="rect">
              <a:avLst/>
            </a:prstGeom>
            <a:solidFill>
              <a:srgbClr val="ED7D31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2" name="CustomShape 5"/>
            <p:cNvSpPr/>
            <p:nvPr/>
          </p:nvSpPr>
          <p:spPr>
            <a:xfrm>
              <a:off x="5106960" y="4896000"/>
              <a:ext cx="1666080" cy="138960"/>
            </a:xfrm>
            <a:prstGeom prst="rect">
              <a:avLst/>
            </a:prstGeom>
            <a:solidFill>
              <a:srgbClr val="A5A5A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3" name="CustomShape 6"/>
            <p:cNvSpPr/>
            <p:nvPr/>
          </p:nvSpPr>
          <p:spPr>
            <a:xfrm>
              <a:off x="6779160" y="4896000"/>
              <a:ext cx="1665360" cy="138960"/>
            </a:xfrm>
            <a:prstGeom prst="rect">
              <a:avLst/>
            </a:prstGeom>
            <a:solidFill>
              <a:srgbClr val="FFC000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4" name="CustomShape 7"/>
            <p:cNvSpPr/>
            <p:nvPr/>
          </p:nvSpPr>
          <p:spPr>
            <a:xfrm>
              <a:off x="8450280" y="4896000"/>
              <a:ext cx="1665720" cy="138960"/>
            </a:xfrm>
            <a:prstGeom prst="rect">
              <a:avLst/>
            </a:prstGeom>
            <a:solidFill>
              <a:srgbClr val="4472C4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0" y="0"/>
            <a:ext cx="12191760" cy="5550840"/>
          </a:xfrm>
          <a:prstGeom prst="rect">
            <a:avLst/>
          </a:prstGeom>
          <a:solidFill>
            <a:srgbClr val="222A35"/>
          </a:solidFill>
          <a:ln w="12600">
            <a:solidFill>
              <a:srgbClr val="43729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6" name="TextShape 2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1" strike="noStrike" cap="small" spc="-1">
                <a:solidFill>
                  <a:srgbClr val="222A35"/>
                </a:solidFill>
                <a:latin typeface="Verdana"/>
              </a:rPr>
              <a:t>T</a:t>
            </a:r>
            <a:r>
              <a:rPr lang="en-US" sz="6000" b="1" strike="noStrike" cap="small" spc="-1">
                <a:solidFill>
                  <a:srgbClr val="000000"/>
                </a:solidFill>
                <a:latin typeface="Verdana"/>
              </a:rPr>
              <a:t>hank      </a:t>
            </a:r>
            <a:r>
              <a:rPr lang="en-US" sz="6000" b="1" strike="noStrike" cap="small" spc="-1">
                <a:solidFill>
                  <a:srgbClr val="222A35"/>
                </a:solidFill>
                <a:latin typeface="Verdana"/>
              </a:rPr>
              <a:t>Y</a:t>
            </a:r>
            <a:r>
              <a:rPr lang="en-US" sz="6000" b="1" strike="noStrike" cap="small" spc="-1">
                <a:solidFill>
                  <a:srgbClr val="000000"/>
                </a:solidFill>
                <a:latin typeface="Verdana"/>
              </a:rPr>
              <a:t>ou!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97" name="Group 3"/>
          <p:cNvGrpSpPr/>
          <p:nvPr/>
        </p:nvGrpSpPr>
        <p:grpSpPr>
          <a:xfrm>
            <a:off x="3215520" y="2460240"/>
            <a:ext cx="968400" cy="968400"/>
            <a:chOff x="3215520" y="2460240"/>
            <a:chExt cx="968400" cy="968400"/>
          </a:xfrm>
        </p:grpSpPr>
        <p:sp>
          <p:nvSpPr>
            <p:cNvPr id="298" name="CustomShape 4"/>
            <p:cNvSpPr/>
            <p:nvPr/>
          </p:nvSpPr>
          <p:spPr>
            <a:xfrm>
              <a:off x="3215520" y="2460240"/>
              <a:ext cx="968400" cy="968400"/>
            </a:xfrm>
            <a:prstGeom prst="rect">
              <a:avLst/>
            </a:prstGeom>
            <a:solidFill>
              <a:srgbClr val="16A085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" name="CustomShape 5"/>
            <p:cNvSpPr/>
            <p:nvPr/>
          </p:nvSpPr>
          <p:spPr>
            <a:xfrm>
              <a:off x="3465720" y="2655720"/>
              <a:ext cx="470160" cy="617400"/>
            </a:xfrm>
            <a:custGeom>
              <a:avLst/>
              <a:gdLst/>
              <a:ahLst/>
              <a:cxnLst/>
              <a:rect l="l" t="t" r="r" b="b"/>
              <a:pathLst>
                <a:path w="1468794" h="1928720">
                  <a:moveTo>
                    <a:pt x="57861" y="0"/>
                  </a:moveTo>
                  <a:lnTo>
                    <a:pt x="1410932" y="0"/>
                  </a:lnTo>
                  <a:cubicBezTo>
                    <a:pt x="1419834" y="0"/>
                    <a:pt x="1427994" y="2720"/>
                    <a:pt x="1435412" y="8160"/>
                  </a:cubicBezTo>
                  <a:cubicBezTo>
                    <a:pt x="1442830" y="13600"/>
                    <a:pt x="1449012" y="22501"/>
                    <a:pt x="1453957" y="34865"/>
                  </a:cubicBezTo>
                  <a:cubicBezTo>
                    <a:pt x="1458903" y="47229"/>
                    <a:pt x="1462612" y="63796"/>
                    <a:pt x="1465085" y="84567"/>
                  </a:cubicBezTo>
                  <a:cubicBezTo>
                    <a:pt x="1467558" y="105338"/>
                    <a:pt x="1468794" y="130559"/>
                    <a:pt x="1468794" y="160232"/>
                  </a:cubicBezTo>
                  <a:cubicBezTo>
                    <a:pt x="1468794" y="188915"/>
                    <a:pt x="1467558" y="213395"/>
                    <a:pt x="1465085" y="233672"/>
                  </a:cubicBezTo>
                  <a:cubicBezTo>
                    <a:pt x="1462612" y="253948"/>
                    <a:pt x="1458903" y="270268"/>
                    <a:pt x="1453957" y="282631"/>
                  </a:cubicBezTo>
                  <a:cubicBezTo>
                    <a:pt x="1449012" y="294995"/>
                    <a:pt x="1442830" y="304144"/>
                    <a:pt x="1435412" y="310079"/>
                  </a:cubicBezTo>
                  <a:cubicBezTo>
                    <a:pt x="1427994" y="316013"/>
                    <a:pt x="1419834" y="318980"/>
                    <a:pt x="1410932" y="318980"/>
                  </a:cubicBezTo>
                  <a:lnTo>
                    <a:pt x="930236" y="318980"/>
                  </a:lnTo>
                  <a:lnTo>
                    <a:pt x="930236" y="1866407"/>
                  </a:lnTo>
                  <a:cubicBezTo>
                    <a:pt x="930236" y="1876298"/>
                    <a:pt x="927021" y="1885200"/>
                    <a:pt x="920592" y="1893112"/>
                  </a:cubicBezTo>
                  <a:cubicBezTo>
                    <a:pt x="914163" y="1901025"/>
                    <a:pt x="903531" y="1907454"/>
                    <a:pt x="888694" y="1912400"/>
                  </a:cubicBezTo>
                  <a:cubicBezTo>
                    <a:pt x="873858" y="1917345"/>
                    <a:pt x="853829" y="1921301"/>
                    <a:pt x="828607" y="1924269"/>
                  </a:cubicBezTo>
                  <a:cubicBezTo>
                    <a:pt x="803386" y="1927236"/>
                    <a:pt x="771982" y="1928720"/>
                    <a:pt x="734397" y="1928720"/>
                  </a:cubicBezTo>
                  <a:cubicBezTo>
                    <a:pt x="696811" y="1928720"/>
                    <a:pt x="665408" y="1927236"/>
                    <a:pt x="640186" y="1924269"/>
                  </a:cubicBezTo>
                  <a:cubicBezTo>
                    <a:pt x="614964" y="1921301"/>
                    <a:pt x="594935" y="1917345"/>
                    <a:pt x="580099" y="1912400"/>
                  </a:cubicBezTo>
                  <a:cubicBezTo>
                    <a:pt x="565263" y="1907454"/>
                    <a:pt x="554630" y="1901025"/>
                    <a:pt x="548201" y="1893112"/>
                  </a:cubicBezTo>
                  <a:cubicBezTo>
                    <a:pt x="541772" y="1885200"/>
                    <a:pt x="538558" y="1876298"/>
                    <a:pt x="538558" y="1866407"/>
                  </a:cubicBezTo>
                  <a:lnTo>
                    <a:pt x="538558" y="318980"/>
                  </a:lnTo>
                  <a:lnTo>
                    <a:pt x="57861" y="318980"/>
                  </a:lnTo>
                  <a:cubicBezTo>
                    <a:pt x="47970" y="318980"/>
                    <a:pt x="39563" y="316013"/>
                    <a:pt x="32640" y="310079"/>
                  </a:cubicBezTo>
                  <a:cubicBezTo>
                    <a:pt x="25716" y="304144"/>
                    <a:pt x="19781" y="294995"/>
                    <a:pt x="14836" y="282631"/>
                  </a:cubicBezTo>
                  <a:cubicBezTo>
                    <a:pt x="9891" y="270268"/>
                    <a:pt x="6181" y="253948"/>
                    <a:pt x="3709" y="233672"/>
                  </a:cubicBezTo>
                  <a:cubicBezTo>
                    <a:pt x="1236" y="213395"/>
                    <a:pt x="0" y="188915"/>
                    <a:pt x="0" y="160232"/>
                  </a:cubicBezTo>
                  <a:cubicBezTo>
                    <a:pt x="0" y="130559"/>
                    <a:pt x="1236" y="105338"/>
                    <a:pt x="3709" y="84567"/>
                  </a:cubicBezTo>
                  <a:cubicBezTo>
                    <a:pt x="6181" y="63796"/>
                    <a:pt x="9891" y="47229"/>
                    <a:pt x="14836" y="34865"/>
                  </a:cubicBezTo>
                  <a:cubicBezTo>
                    <a:pt x="19781" y="22501"/>
                    <a:pt x="25716" y="13600"/>
                    <a:pt x="32640" y="8160"/>
                  </a:cubicBezTo>
                  <a:cubicBezTo>
                    <a:pt x="39563" y="2720"/>
                    <a:pt x="47970" y="0"/>
                    <a:pt x="57861" y="0"/>
                  </a:cubicBezTo>
                  <a:close/>
                </a:path>
              </a:pathLst>
            </a:custGeom>
            <a:solidFill>
              <a:srgbClr val="FFFFFF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0" name="CustomShape 6"/>
            <p:cNvSpPr/>
            <p:nvPr/>
          </p:nvSpPr>
          <p:spPr>
            <a:xfrm>
              <a:off x="3476880" y="2661480"/>
              <a:ext cx="707040" cy="767160"/>
            </a:xfrm>
            <a:custGeom>
              <a:avLst/>
              <a:gdLst/>
              <a:ahLst/>
              <a:cxnLst/>
              <a:rect l="l" t="t" r="r" b="b"/>
              <a:pathLst>
                <a:path w="2209529" h="2397284">
                  <a:moveTo>
                    <a:pt x="0" y="293050"/>
                  </a:moveTo>
                  <a:lnTo>
                    <a:pt x="22306" y="300922"/>
                  </a:lnTo>
                  <a:lnTo>
                    <a:pt x="503003" y="300922"/>
                  </a:lnTo>
                  <a:lnTo>
                    <a:pt x="503003" y="729388"/>
                  </a:lnTo>
                  <a:close/>
                  <a:moveTo>
                    <a:pt x="1406731" y="0"/>
                  </a:moveTo>
                  <a:lnTo>
                    <a:pt x="2209529" y="696401"/>
                  </a:lnTo>
                  <a:lnTo>
                    <a:pt x="2209529" y="2397284"/>
                  </a:lnTo>
                  <a:lnTo>
                    <a:pt x="1115822" y="2397284"/>
                  </a:lnTo>
                  <a:lnTo>
                    <a:pt x="516470" y="1877366"/>
                  </a:lnTo>
                  <a:lnTo>
                    <a:pt x="544544" y="1894342"/>
                  </a:lnTo>
                  <a:cubicBezTo>
                    <a:pt x="559380" y="1899287"/>
                    <a:pt x="579409" y="1903243"/>
                    <a:pt x="604631" y="1906211"/>
                  </a:cubicBezTo>
                  <a:cubicBezTo>
                    <a:pt x="629853" y="1909178"/>
                    <a:pt x="661256" y="1910662"/>
                    <a:pt x="698842" y="1910662"/>
                  </a:cubicBezTo>
                  <a:cubicBezTo>
                    <a:pt x="736427" y="1910662"/>
                    <a:pt x="767831" y="1909178"/>
                    <a:pt x="793052" y="1906211"/>
                  </a:cubicBezTo>
                  <a:cubicBezTo>
                    <a:pt x="818274" y="1903243"/>
                    <a:pt x="838303" y="1899287"/>
                    <a:pt x="853139" y="1894342"/>
                  </a:cubicBezTo>
                  <a:cubicBezTo>
                    <a:pt x="867976" y="1889396"/>
                    <a:pt x="878608" y="1882967"/>
                    <a:pt x="885037" y="1875054"/>
                  </a:cubicBezTo>
                  <a:cubicBezTo>
                    <a:pt x="891466" y="1867142"/>
                    <a:pt x="894681" y="1858240"/>
                    <a:pt x="894681" y="1848349"/>
                  </a:cubicBezTo>
                  <a:lnTo>
                    <a:pt x="894681" y="300922"/>
                  </a:lnTo>
                  <a:lnTo>
                    <a:pt x="1375377" y="300922"/>
                  </a:lnTo>
                  <a:cubicBezTo>
                    <a:pt x="1384279" y="300922"/>
                    <a:pt x="1392439" y="297955"/>
                    <a:pt x="1399857" y="292021"/>
                  </a:cubicBezTo>
                  <a:cubicBezTo>
                    <a:pt x="1407275" y="286086"/>
                    <a:pt x="1413457" y="276937"/>
                    <a:pt x="1418402" y="264573"/>
                  </a:cubicBezTo>
                  <a:cubicBezTo>
                    <a:pt x="1423348" y="252210"/>
                    <a:pt x="1427057" y="235890"/>
                    <a:pt x="1429530" y="215614"/>
                  </a:cubicBezTo>
                  <a:cubicBezTo>
                    <a:pt x="1432003" y="195337"/>
                    <a:pt x="1433239" y="170857"/>
                    <a:pt x="1433239" y="142174"/>
                  </a:cubicBezTo>
                  <a:cubicBezTo>
                    <a:pt x="1433239" y="112501"/>
                    <a:pt x="1432003" y="87280"/>
                    <a:pt x="1429530" y="66509"/>
                  </a:cubicBezTo>
                  <a:cubicBezTo>
                    <a:pt x="1427057" y="45738"/>
                    <a:pt x="1423348" y="29171"/>
                    <a:pt x="1418402" y="16807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01" name="Group 7"/>
          <p:cNvGrpSpPr/>
          <p:nvPr/>
        </p:nvGrpSpPr>
        <p:grpSpPr>
          <a:xfrm>
            <a:off x="6279120" y="2460240"/>
            <a:ext cx="968760" cy="968400"/>
            <a:chOff x="6279120" y="2460240"/>
            <a:chExt cx="968760" cy="968400"/>
          </a:xfrm>
        </p:grpSpPr>
        <p:sp>
          <p:nvSpPr>
            <p:cNvPr id="302" name="CustomShape 8"/>
            <p:cNvSpPr/>
            <p:nvPr/>
          </p:nvSpPr>
          <p:spPr>
            <a:xfrm>
              <a:off x="6279120" y="2460240"/>
              <a:ext cx="968400" cy="968400"/>
            </a:xfrm>
            <a:prstGeom prst="rect">
              <a:avLst/>
            </a:prstGeom>
            <a:solidFill>
              <a:srgbClr val="C0392B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3" name="CustomShape 9"/>
            <p:cNvSpPr/>
            <p:nvPr/>
          </p:nvSpPr>
          <p:spPr>
            <a:xfrm>
              <a:off x="6649920" y="2664000"/>
              <a:ext cx="597960" cy="764640"/>
            </a:xfrm>
            <a:custGeom>
              <a:avLst/>
              <a:gdLst/>
              <a:ahLst/>
              <a:cxnLst/>
              <a:rect l="l" t="t" r="r" b="b"/>
              <a:pathLst>
                <a:path w="1868275" h="2389158">
                  <a:moveTo>
                    <a:pt x="0" y="1718"/>
                  </a:moveTo>
                  <a:lnTo>
                    <a:pt x="506810" y="441359"/>
                  </a:lnTo>
                  <a:lnTo>
                    <a:pt x="476232" y="509406"/>
                  </a:lnTo>
                  <a:cubicBezTo>
                    <a:pt x="457439" y="554904"/>
                    <a:pt x="438152" y="602875"/>
                    <a:pt x="418370" y="653319"/>
                  </a:cubicBezTo>
                  <a:cubicBezTo>
                    <a:pt x="398588" y="703762"/>
                    <a:pt x="379301" y="755689"/>
                    <a:pt x="360509" y="809100"/>
                  </a:cubicBezTo>
                  <a:lnTo>
                    <a:pt x="357541" y="809100"/>
                  </a:lnTo>
                  <a:cubicBezTo>
                    <a:pt x="336770" y="753711"/>
                    <a:pt x="316247" y="700795"/>
                    <a:pt x="295971" y="650351"/>
                  </a:cubicBezTo>
                  <a:cubicBezTo>
                    <a:pt x="275694" y="599908"/>
                    <a:pt x="255171" y="551937"/>
                    <a:pt x="234400" y="506439"/>
                  </a:cubicBezTo>
                  <a:lnTo>
                    <a:pt x="20757" y="34645"/>
                  </a:lnTo>
                  <a:close/>
                  <a:moveTo>
                    <a:pt x="1103694" y="0"/>
                  </a:moveTo>
                  <a:lnTo>
                    <a:pt x="1868275" y="663249"/>
                  </a:lnTo>
                  <a:lnTo>
                    <a:pt x="1868275" y="2389158"/>
                  </a:lnTo>
                  <a:lnTo>
                    <a:pt x="768108" y="2389158"/>
                  </a:lnTo>
                  <a:lnTo>
                    <a:pt x="176188" y="1875688"/>
                  </a:lnTo>
                  <a:lnTo>
                    <a:pt x="193600" y="1886216"/>
                  </a:lnTo>
                  <a:cubicBezTo>
                    <a:pt x="208931" y="1891161"/>
                    <a:pt x="228960" y="1895117"/>
                    <a:pt x="253687" y="1898085"/>
                  </a:cubicBezTo>
                  <a:cubicBezTo>
                    <a:pt x="278414" y="1901052"/>
                    <a:pt x="310065" y="1902536"/>
                    <a:pt x="348639" y="1902536"/>
                  </a:cubicBezTo>
                  <a:cubicBezTo>
                    <a:pt x="386225" y="1902536"/>
                    <a:pt x="417628" y="1901052"/>
                    <a:pt x="442850" y="1898085"/>
                  </a:cubicBezTo>
                  <a:cubicBezTo>
                    <a:pt x="468072" y="1895117"/>
                    <a:pt x="488101" y="1891161"/>
                    <a:pt x="502937" y="1886216"/>
                  </a:cubicBezTo>
                  <a:cubicBezTo>
                    <a:pt x="517773" y="1881270"/>
                    <a:pt x="528406" y="1874841"/>
                    <a:pt x="534835" y="1866928"/>
                  </a:cubicBezTo>
                  <a:cubicBezTo>
                    <a:pt x="541264" y="1859016"/>
                    <a:pt x="544479" y="1850114"/>
                    <a:pt x="544479" y="1840223"/>
                  </a:cubicBezTo>
                  <a:lnTo>
                    <a:pt x="544479" y="1165171"/>
                  </a:lnTo>
                  <a:lnTo>
                    <a:pt x="1069684" y="119212"/>
                  </a:lnTo>
                  <a:cubicBezTo>
                    <a:pt x="1087488" y="83604"/>
                    <a:pt x="1099357" y="55416"/>
                    <a:pt x="1105291" y="34645"/>
                  </a:cubicBezTo>
                  <a:cubicBezTo>
                    <a:pt x="1108259" y="24260"/>
                    <a:pt x="1109062" y="15172"/>
                    <a:pt x="1107702" y="7383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" name="CustomShape 10"/>
            <p:cNvSpPr/>
            <p:nvPr/>
          </p:nvSpPr>
          <p:spPr>
            <a:xfrm>
              <a:off x="6518160" y="2652840"/>
              <a:ext cx="486360" cy="620280"/>
            </a:xfrm>
            <a:custGeom>
              <a:avLst/>
              <a:gdLst/>
              <a:ahLst/>
              <a:cxnLst/>
              <a:rect l="l" t="t" r="r" b="b"/>
              <a:pathLst>
                <a:path w="1519738" h="1937622">
                  <a:moveTo>
                    <a:pt x="202189" y="0"/>
                  </a:moveTo>
                  <a:cubicBezTo>
                    <a:pt x="247688" y="0"/>
                    <a:pt x="284036" y="989"/>
                    <a:pt x="311236" y="2967"/>
                  </a:cubicBezTo>
                  <a:cubicBezTo>
                    <a:pt x="338436" y="4946"/>
                    <a:pt x="359949" y="8655"/>
                    <a:pt x="375774" y="14095"/>
                  </a:cubicBezTo>
                  <a:cubicBezTo>
                    <a:pt x="391600" y="19534"/>
                    <a:pt x="403221" y="26705"/>
                    <a:pt x="410640" y="35607"/>
                  </a:cubicBezTo>
                  <a:cubicBezTo>
                    <a:pt x="418058" y="44509"/>
                    <a:pt x="425229" y="55883"/>
                    <a:pt x="432152" y="69731"/>
                  </a:cubicBezTo>
                  <a:lnTo>
                    <a:pt x="645795" y="541525"/>
                  </a:lnTo>
                  <a:cubicBezTo>
                    <a:pt x="666566" y="587023"/>
                    <a:pt x="687089" y="634994"/>
                    <a:pt x="707366" y="685437"/>
                  </a:cubicBezTo>
                  <a:cubicBezTo>
                    <a:pt x="727642" y="735881"/>
                    <a:pt x="748165" y="788797"/>
                    <a:pt x="768936" y="844186"/>
                  </a:cubicBezTo>
                  <a:lnTo>
                    <a:pt x="771904" y="844186"/>
                  </a:lnTo>
                  <a:cubicBezTo>
                    <a:pt x="790696" y="790775"/>
                    <a:pt x="809983" y="738848"/>
                    <a:pt x="829765" y="688405"/>
                  </a:cubicBezTo>
                  <a:cubicBezTo>
                    <a:pt x="849547" y="637961"/>
                    <a:pt x="868834" y="589990"/>
                    <a:pt x="887627" y="544492"/>
                  </a:cubicBezTo>
                  <a:lnTo>
                    <a:pt x="1098302" y="75665"/>
                  </a:lnTo>
                  <a:cubicBezTo>
                    <a:pt x="1103248" y="59840"/>
                    <a:pt x="1109430" y="47229"/>
                    <a:pt x="1116848" y="37833"/>
                  </a:cubicBezTo>
                  <a:cubicBezTo>
                    <a:pt x="1124266" y="28436"/>
                    <a:pt x="1135393" y="20771"/>
                    <a:pt x="1150229" y="14836"/>
                  </a:cubicBezTo>
                  <a:cubicBezTo>
                    <a:pt x="1165066" y="8902"/>
                    <a:pt x="1185342" y="4946"/>
                    <a:pt x="1211058" y="2967"/>
                  </a:cubicBezTo>
                  <a:cubicBezTo>
                    <a:pt x="1236774" y="989"/>
                    <a:pt x="1270898" y="0"/>
                    <a:pt x="1313429" y="0"/>
                  </a:cubicBezTo>
                  <a:cubicBezTo>
                    <a:pt x="1369807" y="0"/>
                    <a:pt x="1413574" y="1236"/>
                    <a:pt x="1444730" y="3709"/>
                  </a:cubicBezTo>
                  <a:cubicBezTo>
                    <a:pt x="1475886" y="6182"/>
                    <a:pt x="1497152" y="12611"/>
                    <a:pt x="1508526" y="22996"/>
                  </a:cubicBezTo>
                  <a:cubicBezTo>
                    <a:pt x="1519901" y="33382"/>
                    <a:pt x="1522621" y="48960"/>
                    <a:pt x="1516686" y="69731"/>
                  </a:cubicBezTo>
                  <a:cubicBezTo>
                    <a:pt x="1510752" y="90502"/>
                    <a:pt x="1498883" y="118690"/>
                    <a:pt x="1481079" y="154298"/>
                  </a:cubicBezTo>
                  <a:lnTo>
                    <a:pt x="955874" y="1200257"/>
                  </a:lnTo>
                  <a:lnTo>
                    <a:pt x="955874" y="1875309"/>
                  </a:lnTo>
                  <a:cubicBezTo>
                    <a:pt x="955874" y="1885200"/>
                    <a:pt x="952659" y="1894102"/>
                    <a:pt x="946230" y="1902014"/>
                  </a:cubicBezTo>
                  <a:cubicBezTo>
                    <a:pt x="939801" y="1909927"/>
                    <a:pt x="929168" y="1916356"/>
                    <a:pt x="914332" y="1921302"/>
                  </a:cubicBezTo>
                  <a:cubicBezTo>
                    <a:pt x="899496" y="1926247"/>
                    <a:pt x="879467" y="1930203"/>
                    <a:pt x="854245" y="1933171"/>
                  </a:cubicBezTo>
                  <a:cubicBezTo>
                    <a:pt x="829023" y="1936138"/>
                    <a:pt x="797620" y="1937622"/>
                    <a:pt x="760034" y="1937622"/>
                  </a:cubicBezTo>
                  <a:cubicBezTo>
                    <a:pt x="721460" y="1937622"/>
                    <a:pt x="689809" y="1936138"/>
                    <a:pt x="665082" y="1933171"/>
                  </a:cubicBezTo>
                  <a:cubicBezTo>
                    <a:pt x="640355" y="1930203"/>
                    <a:pt x="620326" y="1926247"/>
                    <a:pt x="604995" y="1921302"/>
                  </a:cubicBezTo>
                  <a:cubicBezTo>
                    <a:pt x="589664" y="1916356"/>
                    <a:pt x="579032" y="1909927"/>
                    <a:pt x="573097" y="1902014"/>
                  </a:cubicBezTo>
                  <a:cubicBezTo>
                    <a:pt x="567163" y="1894102"/>
                    <a:pt x="564195" y="1885200"/>
                    <a:pt x="564195" y="1875309"/>
                  </a:cubicBezTo>
                  <a:lnTo>
                    <a:pt x="564195" y="1200257"/>
                  </a:lnTo>
                  <a:lnTo>
                    <a:pt x="38990" y="154298"/>
                  </a:lnTo>
                  <a:cubicBezTo>
                    <a:pt x="20198" y="117701"/>
                    <a:pt x="8081" y="89265"/>
                    <a:pt x="2641" y="68989"/>
                  </a:cubicBezTo>
                  <a:cubicBezTo>
                    <a:pt x="-2799" y="48713"/>
                    <a:pt x="168" y="33382"/>
                    <a:pt x="11543" y="22996"/>
                  </a:cubicBezTo>
                  <a:cubicBezTo>
                    <a:pt x="22917" y="12611"/>
                    <a:pt x="43936" y="6182"/>
                    <a:pt x="74597" y="3709"/>
                  </a:cubicBezTo>
                  <a:cubicBezTo>
                    <a:pt x="105259" y="1236"/>
                    <a:pt x="147790" y="0"/>
                    <a:pt x="202189" y="0"/>
                  </a:cubicBezTo>
                  <a:close/>
                </a:path>
              </a:pathLst>
            </a:custGeom>
            <a:solidFill>
              <a:srgbClr val="FFFFFF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05" name="TextShape 11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1696</TotalTime>
  <Words>161</Words>
  <Application>Microsoft Office PowerPoint</Application>
  <PresentationFormat>寬螢幕</PresentationFormat>
  <Paragraphs>42</Paragraphs>
  <Slides>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9</vt:i4>
      </vt:variant>
    </vt:vector>
  </HeadingPairs>
  <TitlesOfParts>
    <vt:vector size="23" baseType="lpstr">
      <vt:lpstr>DejaVu Sans</vt:lpstr>
      <vt:lpstr>FontAwesome</vt:lpstr>
      <vt:lpstr>Noto Sans CJK TC Regular</vt:lpstr>
      <vt:lpstr>Arial</vt:lpstr>
      <vt:lpstr>Calibri</vt:lpstr>
      <vt:lpstr>Calibri Light</vt:lpstr>
      <vt:lpstr>Symbol</vt:lpstr>
      <vt:lpstr>Times New Roman</vt:lpstr>
      <vt:lpstr>Verdana</vt:lpstr>
      <vt:lpstr>Wingdings</vt:lpstr>
      <vt:lpstr>Office Theme</vt:lpstr>
      <vt:lpstr>Office Theme</vt:lpstr>
      <vt:lpstr>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>余欣達</dc:creator>
  <dc:description/>
  <cp:lastModifiedBy>欣達 余</cp:lastModifiedBy>
  <cp:revision>25</cp:revision>
  <dcterms:created xsi:type="dcterms:W3CDTF">2019-03-31T05:36:29Z</dcterms:created>
  <dcterms:modified xsi:type="dcterms:W3CDTF">2019-06-16T15:37:59Z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1</vt:i4>
  </property>
  <property fmtid="{D5CDD505-2E9C-101B-9397-08002B2CF9AE}" pid="7" name="Notes">
    <vt:i4>5</vt:i4>
  </property>
  <property fmtid="{D5CDD505-2E9C-101B-9397-08002B2CF9AE}" pid="8" name="PresentationFormat">
    <vt:lpwstr>寬螢幕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